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3"/>
  </p:notesMasterIdLst>
  <p:handoutMasterIdLst>
    <p:handoutMasterId r:id="rId14"/>
  </p:handoutMasterIdLst>
  <p:sldIdLst>
    <p:sldId id="256" r:id="rId2"/>
    <p:sldId id="257" r:id="rId3"/>
    <p:sldId id="258" r:id="rId4"/>
    <p:sldId id="259" r:id="rId5"/>
    <p:sldId id="261" r:id="rId6"/>
    <p:sldId id="260" r:id="rId7"/>
    <p:sldId id="262" r:id="rId8"/>
    <p:sldId id="263" r:id="rId9"/>
    <p:sldId id="265" r:id="rId10"/>
    <p:sldId id="266" r:id="rId11"/>
    <p:sldId id="264" r:id="rId12"/>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Times New Roman" pitchFamily="18" charset="0"/>
      </a:defRPr>
    </a:lvl1pPr>
    <a:lvl2pPr marL="457200" algn="l" rtl="0" eaLnBrk="0" fontAlgn="base" hangingPunct="0">
      <a:spcBef>
        <a:spcPct val="0"/>
      </a:spcBef>
      <a:spcAft>
        <a:spcPct val="0"/>
      </a:spcAft>
      <a:defRPr kern="1200">
        <a:solidFill>
          <a:schemeClr val="tx1"/>
        </a:solidFill>
        <a:latin typeface="Arial" charset="0"/>
        <a:ea typeface="+mn-ea"/>
        <a:cs typeface="Times New Roman" pitchFamily="18" charset="0"/>
      </a:defRPr>
    </a:lvl2pPr>
    <a:lvl3pPr marL="914400" algn="l" rtl="0" eaLnBrk="0" fontAlgn="base" hangingPunct="0">
      <a:spcBef>
        <a:spcPct val="0"/>
      </a:spcBef>
      <a:spcAft>
        <a:spcPct val="0"/>
      </a:spcAft>
      <a:defRPr kern="1200">
        <a:solidFill>
          <a:schemeClr val="tx1"/>
        </a:solidFill>
        <a:latin typeface="Arial" charset="0"/>
        <a:ea typeface="+mn-ea"/>
        <a:cs typeface="Times New Roman" pitchFamily="18" charset="0"/>
      </a:defRPr>
    </a:lvl3pPr>
    <a:lvl4pPr marL="1371600" algn="l" rtl="0" eaLnBrk="0" fontAlgn="base" hangingPunct="0">
      <a:spcBef>
        <a:spcPct val="0"/>
      </a:spcBef>
      <a:spcAft>
        <a:spcPct val="0"/>
      </a:spcAft>
      <a:defRPr kern="1200">
        <a:solidFill>
          <a:schemeClr val="tx1"/>
        </a:solidFill>
        <a:latin typeface="Arial" charset="0"/>
        <a:ea typeface="+mn-ea"/>
        <a:cs typeface="Times New Roman" pitchFamily="18" charset="0"/>
      </a:defRPr>
    </a:lvl4pPr>
    <a:lvl5pPr marL="1828800" algn="l" rtl="0" eaLnBrk="0" fontAlgn="base" hangingPunct="0">
      <a:spcBef>
        <a:spcPct val="0"/>
      </a:spcBef>
      <a:spcAft>
        <a:spcPct val="0"/>
      </a:spcAft>
      <a:defRPr kern="1200">
        <a:solidFill>
          <a:schemeClr val="tx1"/>
        </a:solidFill>
        <a:latin typeface="Arial" charset="0"/>
        <a:ea typeface="+mn-ea"/>
        <a:cs typeface="Times New Roman" pitchFamily="18" charset="0"/>
      </a:defRPr>
    </a:lvl5pPr>
    <a:lvl6pPr marL="2286000" algn="l" defTabSz="914400" rtl="0" eaLnBrk="1" latinLnBrk="0" hangingPunct="1">
      <a:defRPr kern="1200">
        <a:solidFill>
          <a:schemeClr val="tx1"/>
        </a:solidFill>
        <a:latin typeface="Arial" charset="0"/>
        <a:ea typeface="+mn-ea"/>
        <a:cs typeface="Times New Roman" pitchFamily="18" charset="0"/>
      </a:defRPr>
    </a:lvl6pPr>
    <a:lvl7pPr marL="2743200" algn="l" defTabSz="914400" rtl="0" eaLnBrk="1" latinLnBrk="0" hangingPunct="1">
      <a:defRPr kern="1200">
        <a:solidFill>
          <a:schemeClr val="tx1"/>
        </a:solidFill>
        <a:latin typeface="Arial" charset="0"/>
        <a:ea typeface="+mn-ea"/>
        <a:cs typeface="Times New Roman" pitchFamily="18" charset="0"/>
      </a:defRPr>
    </a:lvl7pPr>
    <a:lvl8pPr marL="3200400" algn="l" defTabSz="914400" rtl="0" eaLnBrk="1" latinLnBrk="0" hangingPunct="1">
      <a:defRPr kern="1200">
        <a:solidFill>
          <a:schemeClr val="tx1"/>
        </a:solidFill>
        <a:latin typeface="Arial" charset="0"/>
        <a:ea typeface="+mn-ea"/>
        <a:cs typeface="Times New Roman" pitchFamily="18" charset="0"/>
      </a:defRPr>
    </a:lvl8pPr>
    <a:lvl9pPr marL="3657600" algn="l" defTabSz="914400" rtl="0" eaLnBrk="1" latinLnBrk="0" hangingPunct="1">
      <a:defRPr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1536">
          <p15:clr>
            <a:srgbClr val="A4A3A4"/>
          </p15:clr>
        </p15:guide>
        <p15:guide id="2" pos="9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8CFACE-9624-C398-77D2-4EEE8805609C}" v="112" dt="2024-10-31T02:58:33.8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536"/>
        <p:guide pos="96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6482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5363" name="Rectangle 3"/>
          <p:cNvSpPr>
            <a:spLocks noGrp="1" noChangeArrowheads="1"/>
          </p:cNvSpPr>
          <p:nvPr>
            <p:ph type="dt" sz="quarter" idx="1"/>
          </p:nvPr>
        </p:nvSpPr>
        <p:spPr bwMode="auto">
          <a:xfrm>
            <a:off x="3886200" y="0"/>
            <a:ext cx="2971800" cy="46482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5364" name="Rectangle 4"/>
          <p:cNvSpPr>
            <a:spLocks noGrp="1" noChangeArrowheads="1"/>
          </p:cNvSpPr>
          <p:nvPr>
            <p:ph type="ftr" sz="quarter" idx="2"/>
          </p:nvPr>
        </p:nvSpPr>
        <p:spPr bwMode="auto">
          <a:xfrm>
            <a:off x="0" y="8831580"/>
            <a:ext cx="2971800" cy="46482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5365" name="Rectangle 5"/>
          <p:cNvSpPr>
            <a:spLocks noGrp="1" noChangeArrowheads="1"/>
          </p:cNvSpPr>
          <p:nvPr>
            <p:ph type="sldNum" sz="quarter" idx="3"/>
          </p:nvPr>
        </p:nvSpPr>
        <p:spPr bwMode="auto">
          <a:xfrm>
            <a:off x="3886200" y="8831580"/>
            <a:ext cx="2971800" cy="46482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81EAA09E-77C0-46D8-B11D-64F4A07F597C}" type="slidenum">
              <a:rPr lang="en-US"/>
              <a:pPr>
                <a:defRPr/>
              </a:pPr>
              <a:t>‹#›</a:t>
            </a:fld>
            <a:endParaRPr lang="en-US"/>
          </a:p>
        </p:txBody>
      </p:sp>
    </p:spTree>
    <p:extLst>
      <p:ext uri="{BB962C8B-B14F-4D97-AF65-F5344CB8AC3E}">
        <p14:creationId xmlns:p14="http://schemas.microsoft.com/office/powerpoint/2010/main" val="263087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6482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7411" name="Rectangle 3"/>
          <p:cNvSpPr>
            <a:spLocks noGrp="1" noChangeArrowheads="1"/>
          </p:cNvSpPr>
          <p:nvPr>
            <p:ph type="dt" idx="1"/>
          </p:nvPr>
        </p:nvSpPr>
        <p:spPr bwMode="auto">
          <a:xfrm>
            <a:off x="3886200" y="0"/>
            <a:ext cx="2971800" cy="46482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14400" y="4415790"/>
            <a:ext cx="5029200" cy="418338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0" y="8831580"/>
            <a:ext cx="2971800" cy="46482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7415" name="Rectangle 7"/>
          <p:cNvSpPr>
            <a:spLocks noGrp="1" noChangeArrowheads="1"/>
          </p:cNvSpPr>
          <p:nvPr>
            <p:ph type="sldNum" sz="quarter" idx="5"/>
          </p:nvPr>
        </p:nvSpPr>
        <p:spPr bwMode="auto">
          <a:xfrm>
            <a:off x="3886200" y="8831580"/>
            <a:ext cx="2971800" cy="46482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4FEFAAD3-FBEE-42FF-B04E-AB58C6A0276E}" type="slidenum">
              <a:rPr lang="en-US"/>
              <a:pPr>
                <a:defRPr/>
              </a:pPr>
              <a:t>‹#›</a:t>
            </a:fld>
            <a:endParaRPr lang="en-US"/>
          </a:p>
        </p:txBody>
      </p:sp>
    </p:spTree>
    <p:extLst>
      <p:ext uri="{BB962C8B-B14F-4D97-AF65-F5344CB8AC3E}">
        <p14:creationId xmlns:p14="http://schemas.microsoft.com/office/powerpoint/2010/main" val="20934863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FEFAAD3-FBEE-42FF-B04E-AB58C6A0276E}" type="slidenum">
              <a:rPr lang="en-US" smtClean="0"/>
              <a:pPr>
                <a:defRPr/>
              </a:pPr>
              <a:t>1</a:t>
            </a:fld>
            <a:endParaRPr lang="en-US"/>
          </a:p>
        </p:txBody>
      </p:sp>
    </p:spTree>
    <p:extLst>
      <p:ext uri="{BB962C8B-B14F-4D97-AF65-F5344CB8AC3E}">
        <p14:creationId xmlns:p14="http://schemas.microsoft.com/office/powerpoint/2010/main" val="35842277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scifair_front"/>
          <p:cNvPicPr>
            <a:picLocks noChangeAspect="1" noChangeArrowheads="1"/>
          </p:cNvPicPr>
          <p:nvPr userDrawn="1"/>
        </p:nvPicPr>
        <p:blipFill>
          <a:blip r:embed="rId2" cstate="print"/>
          <a:srcRect/>
          <a:stretch>
            <a:fillRect/>
          </a:stretch>
        </p:blipFill>
        <p:spPr bwMode="auto">
          <a:xfrm>
            <a:off x="-9525" y="-4763"/>
            <a:ext cx="9163050" cy="6867526"/>
          </a:xfrm>
          <a:prstGeom prst="rect">
            <a:avLst/>
          </a:prstGeom>
          <a:noFill/>
          <a:ln w="9525">
            <a:noFill/>
            <a:miter lim="800000"/>
            <a:headEnd/>
            <a:tailEnd/>
          </a:ln>
        </p:spPr>
      </p:pic>
      <p:sp>
        <p:nvSpPr>
          <p:cNvPr id="26626" name="Rectangle 2"/>
          <p:cNvSpPr>
            <a:spLocks noGrp="1" noChangeArrowheads="1"/>
          </p:cNvSpPr>
          <p:nvPr>
            <p:ph type="ctrTitle"/>
          </p:nvPr>
        </p:nvSpPr>
        <p:spPr>
          <a:xfrm>
            <a:off x="1905000" y="685800"/>
            <a:ext cx="6477000" cy="1752600"/>
          </a:xfrm>
        </p:spPr>
        <p:txBody>
          <a:bodyPr/>
          <a:lstStyle>
            <a:lvl1pPr algn="r">
              <a:defRPr sz="4400"/>
            </a:lvl1pPr>
          </a:lstStyle>
          <a:p>
            <a:r>
              <a:rPr lang="en-US"/>
              <a:t>Click to edit Master title style</a:t>
            </a:r>
          </a:p>
        </p:txBody>
      </p:sp>
      <p:sp>
        <p:nvSpPr>
          <p:cNvPr id="26627" name="Rectangle 3"/>
          <p:cNvSpPr>
            <a:spLocks noGrp="1" noChangeArrowheads="1"/>
          </p:cNvSpPr>
          <p:nvPr>
            <p:ph type="subTitle" idx="1"/>
          </p:nvPr>
        </p:nvSpPr>
        <p:spPr>
          <a:xfrm>
            <a:off x="1676400" y="2133600"/>
            <a:ext cx="6477000" cy="1981200"/>
          </a:xfrm>
        </p:spPr>
        <p:txBody>
          <a:bodyPr/>
          <a:lstStyle>
            <a:lvl1pPr marL="0" indent="0" algn="r">
              <a:buFont typeface="Wingdings" pitchFamily="2" charset="2"/>
              <a:buNone/>
              <a:defRPr sz="1400" i="1"/>
            </a:lvl1pPr>
          </a:lstStyle>
          <a:p>
            <a:r>
              <a:rPr lang="en-US"/>
              <a:t>Click to edit Master subtitle style</a:t>
            </a:r>
          </a:p>
        </p:txBody>
      </p:sp>
      <p:sp>
        <p:nvSpPr>
          <p:cNvPr id="5" name="Rectangle 4"/>
          <p:cNvSpPr>
            <a:spLocks noGrp="1" noChangeArrowheads="1"/>
          </p:cNvSpPr>
          <p:nvPr>
            <p:ph type="dt" sz="half" idx="10"/>
          </p:nvPr>
        </p:nvSpPr>
        <p:spPr>
          <a:xfrm>
            <a:off x="7086600" y="6248400"/>
            <a:ext cx="1524000" cy="457200"/>
          </a:xfrm>
        </p:spPr>
        <p:txBody>
          <a:bodyPr/>
          <a:lstStyle>
            <a:lvl1pPr>
              <a:defRPr/>
            </a:lvl1pPr>
          </a:lstStyle>
          <a:p>
            <a:pPr>
              <a:defRPr/>
            </a:pPr>
            <a:endParaRPr lang="en-US"/>
          </a:p>
        </p:txBody>
      </p:sp>
      <p:sp>
        <p:nvSpPr>
          <p:cNvPr id="6" name="Rectangle 5"/>
          <p:cNvSpPr>
            <a:spLocks noGrp="1" noChangeArrowheads="1"/>
          </p:cNvSpPr>
          <p:nvPr>
            <p:ph type="ftr" sz="quarter" idx="11"/>
          </p:nvPr>
        </p:nvSpPr>
        <p:spPr>
          <a:xfrm>
            <a:off x="3810000" y="6248400"/>
            <a:ext cx="2895600" cy="457200"/>
          </a:xfrm>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2209800" y="6248400"/>
            <a:ext cx="1219200" cy="457200"/>
          </a:xfrm>
        </p:spPr>
        <p:txBody>
          <a:bodyPr/>
          <a:lstStyle>
            <a:lvl1pPr>
              <a:defRPr/>
            </a:lvl1pPr>
          </a:lstStyle>
          <a:p>
            <a:pPr>
              <a:defRPr/>
            </a:pPr>
            <a:fld id="{F2459126-DED0-4FCB-8FD4-9FE0BE7BF0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D74EC6-96FE-4359-B765-BF76A1F61E8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838200"/>
            <a:ext cx="2286000" cy="5181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838200"/>
            <a:ext cx="6705600" cy="5181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C4D549-35DA-4E2E-8E83-D3FE61AE9F6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327408-5C7B-4FF1-9D49-8C32A6D00DE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2F2D79-AF1C-4BDE-B218-FF9DDD91590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2667000"/>
            <a:ext cx="44196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0" y="2667000"/>
            <a:ext cx="44196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DC7955-C3A8-4DB1-8766-5C5FB7773DD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88E3007-0CCF-4C4F-887E-7A4F14D5DA6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846A089-28B2-4791-B6A2-FA73FC89FC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127D940-7722-42A9-9A1E-7186DB8F4D2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CD8F09B-0961-4C41-8EE4-1DDED1D0CD9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B88733-523C-49C5-A58A-55029B43F7C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scifair_INSIDE"/>
          <p:cNvPicPr>
            <a:picLocks noChangeAspect="1" noChangeArrowheads="1"/>
          </p:cNvPicPr>
          <p:nvPr/>
        </p:nvPicPr>
        <p:blipFill>
          <a:blip r:embed="rId13" cstate="print"/>
          <a:srcRect/>
          <a:stretch>
            <a:fillRect/>
          </a:stretch>
        </p:blipFill>
        <p:spPr bwMode="auto">
          <a:xfrm>
            <a:off x="-9525" y="-4763"/>
            <a:ext cx="9163050" cy="6867526"/>
          </a:xfrm>
          <a:prstGeom prst="rect">
            <a:avLst/>
          </a:prstGeom>
          <a:noFill/>
          <a:ln w="9525">
            <a:noFill/>
            <a:miter lim="800000"/>
            <a:headEnd/>
            <a:tailEnd/>
          </a:ln>
        </p:spPr>
      </p:pic>
      <p:sp>
        <p:nvSpPr>
          <p:cNvPr id="1027" name="Rectangle 2"/>
          <p:cNvSpPr>
            <a:spLocks noGrp="1" noChangeArrowheads="1"/>
          </p:cNvSpPr>
          <p:nvPr>
            <p:ph type="title"/>
          </p:nvPr>
        </p:nvSpPr>
        <p:spPr bwMode="auto">
          <a:xfrm>
            <a:off x="0" y="838200"/>
            <a:ext cx="9144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0" y="2667000"/>
            <a:ext cx="8991600" cy="3352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604"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endParaRPr lang="en-US"/>
          </a:p>
        </p:txBody>
      </p:sp>
      <p:sp>
        <p:nvSpPr>
          <p:cNvPr id="25605"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endParaRPr lang="en-US"/>
          </a:p>
        </p:txBody>
      </p:sp>
      <p:sp>
        <p:nvSpPr>
          <p:cNvPr id="25606"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fld id="{4C4CE80C-ED57-482B-A6EE-BE0A6DE57196}" type="slidenum">
              <a:rPr lang="en-US"/>
              <a:pPr>
                <a:defRPr/>
              </a:pPr>
              <a:t>‹#›</a:t>
            </a:fld>
            <a:endParaRPr lang="en-US"/>
          </a:p>
        </p:txBody>
      </p:sp>
      <p:sp>
        <p:nvSpPr>
          <p:cNvPr id="1032" name="Rectangle 15"/>
          <p:cNvSpPr>
            <a:spLocks noChangeArrowheads="1"/>
          </p:cNvSpPr>
          <p:nvPr/>
        </p:nvSpPr>
        <p:spPr bwMode="auto">
          <a:xfrm>
            <a:off x="1114425" y="1609725"/>
            <a:ext cx="6934200" cy="19050"/>
          </a:xfrm>
          <a:prstGeom prst="rect">
            <a:avLst/>
          </a:prstGeom>
          <a:solidFill>
            <a:srgbClr val="808080"/>
          </a:solidFill>
          <a:ln w="12700">
            <a:noFill/>
            <a:miter lim="800000"/>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87"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Verdana" pitchFamily="34" charset="0"/>
        </a:defRPr>
      </a:lvl2pPr>
      <a:lvl3pPr algn="ctr" rtl="0" eaLnBrk="0" fontAlgn="base" hangingPunct="0">
        <a:spcBef>
          <a:spcPct val="0"/>
        </a:spcBef>
        <a:spcAft>
          <a:spcPct val="0"/>
        </a:spcAft>
        <a:defRPr sz="3600">
          <a:solidFill>
            <a:schemeClr val="tx2"/>
          </a:solidFill>
          <a:latin typeface="Verdana" pitchFamily="34" charset="0"/>
        </a:defRPr>
      </a:lvl3pPr>
      <a:lvl4pPr algn="ctr" rtl="0" eaLnBrk="0" fontAlgn="base" hangingPunct="0">
        <a:spcBef>
          <a:spcPct val="0"/>
        </a:spcBef>
        <a:spcAft>
          <a:spcPct val="0"/>
        </a:spcAft>
        <a:defRPr sz="3600">
          <a:solidFill>
            <a:schemeClr val="tx2"/>
          </a:solidFill>
          <a:latin typeface="Verdana" pitchFamily="34" charset="0"/>
        </a:defRPr>
      </a:lvl4pPr>
      <a:lvl5pPr algn="ctr" rtl="0" eaLnBrk="0" fontAlgn="base" hangingPunct="0">
        <a:spcBef>
          <a:spcPct val="0"/>
        </a:spcBef>
        <a:spcAft>
          <a:spcPct val="0"/>
        </a:spcAft>
        <a:defRPr sz="3600">
          <a:solidFill>
            <a:schemeClr val="tx2"/>
          </a:solidFill>
          <a:latin typeface="Verdana" pitchFamily="34" charset="0"/>
        </a:defRPr>
      </a:lvl5pPr>
      <a:lvl6pPr marL="457200" algn="ctr" rtl="0" eaLnBrk="1" fontAlgn="base" hangingPunct="1">
        <a:spcBef>
          <a:spcPct val="0"/>
        </a:spcBef>
        <a:spcAft>
          <a:spcPct val="0"/>
        </a:spcAft>
        <a:defRPr sz="3600">
          <a:solidFill>
            <a:schemeClr val="tx2"/>
          </a:solidFill>
          <a:latin typeface="Verdana" pitchFamily="34" charset="0"/>
        </a:defRPr>
      </a:lvl6pPr>
      <a:lvl7pPr marL="914400" algn="ctr" rtl="0" eaLnBrk="1" fontAlgn="base" hangingPunct="1">
        <a:spcBef>
          <a:spcPct val="0"/>
        </a:spcBef>
        <a:spcAft>
          <a:spcPct val="0"/>
        </a:spcAft>
        <a:defRPr sz="3600">
          <a:solidFill>
            <a:schemeClr val="tx2"/>
          </a:solidFill>
          <a:latin typeface="Verdana" pitchFamily="34" charset="0"/>
        </a:defRPr>
      </a:lvl7pPr>
      <a:lvl8pPr marL="1371600" algn="ctr" rtl="0" eaLnBrk="1" fontAlgn="base" hangingPunct="1">
        <a:spcBef>
          <a:spcPct val="0"/>
        </a:spcBef>
        <a:spcAft>
          <a:spcPct val="0"/>
        </a:spcAft>
        <a:defRPr sz="3600">
          <a:solidFill>
            <a:schemeClr val="tx2"/>
          </a:solidFill>
          <a:latin typeface="Verdana" pitchFamily="34" charset="0"/>
        </a:defRPr>
      </a:lvl8pPr>
      <a:lvl9pPr marL="1828800" algn="ctr" rtl="0" eaLnBrk="1" fontAlgn="base" hangingPunct="1">
        <a:spcBef>
          <a:spcPct val="0"/>
        </a:spcBef>
        <a:spcAft>
          <a:spcPct val="0"/>
        </a:spcAft>
        <a:defRPr sz="3600">
          <a:solidFill>
            <a:schemeClr val="tx2"/>
          </a:solidFill>
          <a:latin typeface="Verdana" pitchFamily="34" charset="0"/>
        </a:defRPr>
      </a:lvl9pPr>
    </p:titleStyle>
    <p:bodyStyle>
      <a:lvl1pPr marL="342900" indent="-342900" algn="ctr" rtl="0" eaLnBrk="0" fontAlgn="base" hangingPunct="0">
        <a:spcBef>
          <a:spcPct val="20000"/>
        </a:spcBef>
        <a:spcAft>
          <a:spcPct val="0"/>
        </a:spcAft>
        <a:buClr>
          <a:srgbClr val="5F5F5F"/>
        </a:buClr>
        <a:buFont typeface="Wingdings" pitchFamily="2" charset="2"/>
        <a:buChar char="§"/>
        <a:defRPr sz="3200">
          <a:solidFill>
            <a:schemeClr val="tx2"/>
          </a:solidFill>
          <a:latin typeface="+mn-lt"/>
          <a:ea typeface="+mn-ea"/>
          <a:cs typeface="+mn-cs"/>
        </a:defRPr>
      </a:lvl1pPr>
      <a:lvl2pPr marL="742950" indent="-285750" algn="ctr" rtl="0" eaLnBrk="0" fontAlgn="base" hangingPunct="0">
        <a:spcBef>
          <a:spcPct val="20000"/>
        </a:spcBef>
        <a:spcAft>
          <a:spcPct val="0"/>
        </a:spcAft>
        <a:buClr>
          <a:srgbClr val="5F5F5F"/>
        </a:buClr>
        <a:buFont typeface="Wingdings" pitchFamily="2" charset="2"/>
        <a:buChar char="§"/>
        <a:defRPr sz="1700">
          <a:solidFill>
            <a:schemeClr val="tx2"/>
          </a:solidFill>
          <a:latin typeface="+mn-lt"/>
        </a:defRPr>
      </a:lvl2pPr>
      <a:lvl3pPr marL="1143000" indent="-228600" algn="ctr" rtl="0" eaLnBrk="0" fontAlgn="base" hangingPunct="0">
        <a:spcBef>
          <a:spcPct val="20000"/>
        </a:spcBef>
        <a:spcAft>
          <a:spcPct val="0"/>
        </a:spcAft>
        <a:buClr>
          <a:srgbClr val="5F5F5F"/>
        </a:buClr>
        <a:buFont typeface="Wingdings" pitchFamily="2" charset="2"/>
        <a:buChar char="§"/>
        <a:defRPr sz="1600">
          <a:solidFill>
            <a:schemeClr val="tx2"/>
          </a:solidFill>
          <a:latin typeface="+mn-lt"/>
        </a:defRPr>
      </a:lvl3pPr>
      <a:lvl4pPr marL="1600200" indent="-228600" algn="ctr" rtl="0" eaLnBrk="0" fontAlgn="base" hangingPunct="0">
        <a:spcBef>
          <a:spcPct val="20000"/>
        </a:spcBef>
        <a:spcAft>
          <a:spcPct val="0"/>
        </a:spcAft>
        <a:buClr>
          <a:srgbClr val="5F5F5F"/>
        </a:buClr>
        <a:buFont typeface="Wingdings" pitchFamily="2" charset="2"/>
        <a:buChar char="§"/>
        <a:defRPr sz="1500">
          <a:solidFill>
            <a:schemeClr val="tx2"/>
          </a:solidFill>
          <a:latin typeface="+mn-lt"/>
        </a:defRPr>
      </a:lvl4pPr>
      <a:lvl5pPr marL="2057400" indent="-228600" algn="ctr" rtl="0" eaLnBrk="0" fontAlgn="base" hangingPunct="0">
        <a:spcBef>
          <a:spcPct val="20000"/>
        </a:spcBef>
        <a:spcAft>
          <a:spcPct val="0"/>
        </a:spcAft>
        <a:buClr>
          <a:srgbClr val="5F5F5F"/>
        </a:buClr>
        <a:buFont typeface="Wingdings" pitchFamily="2" charset="2"/>
        <a:buChar char="§"/>
        <a:defRPr sz="1400">
          <a:solidFill>
            <a:schemeClr val="tx2"/>
          </a:solidFill>
          <a:latin typeface="+mn-lt"/>
        </a:defRPr>
      </a:lvl5pPr>
      <a:lvl6pPr marL="25146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6pPr>
      <a:lvl7pPr marL="29718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7pPr>
      <a:lvl8pPr marL="34290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8pPr>
      <a:lvl9pPr marL="38862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18E68C29-A6AF-E527-5C97-BE1CF0CEB8DF}"/>
              </a:ext>
            </a:extLst>
          </p:cNvPr>
          <p:cNvSpPr>
            <a:spLocks noGrp="1"/>
          </p:cNvSpPr>
          <p:nvPr>
            <p:ph type="subTitle" idx="1"/>
          </p:nvPr>
        </p:nvSpPr>
        <p:spPr>
          <a:xfrm>
            <a:off x="4932509" y="2229650"/>
            <a:ext cx="3220891" cy="1885150"/>
          </a:xfrm>
        </p:spPr>
        <p:txBody>
          <a:bodyPr/>
          <a:lstStyle/>
          <a:p>
            <a:pPr algn="ctr">
              <a:lnSpc>
                <a:spcPct val="90000"/>
              </a:lnSpc>
              <a:spcBef>
                <a:spcPts val="1000"/>
              </a:spcBef>
              <a:spcAft>
                <a:spcPts val="0"/>
              </a:spcAft>
            </a:pPr>
            <a:r>
              <a:rPr lang="en-US" sz="2400" i="0" dirty="0">
                <a:latin typeface="Calibri"/>
                <a:cs typeface="Calibri"/>
              </a:rPr>
              <a:t>First and Last Name </a:t>
            </a:r>
          </a:p>
          <a:p>
            <a:pPr algn="ctr">
              <a:lnSpc>
                <a:spcPct val="90000"/>
              </a:lnSpc>
              <a:spcBef>
                <a:spcPts val="1000"/>
              </a:spcBef>
              <a:spcAft>
                <a:spcPts val="0"/>
              </a:spcAft>
            </a:pPr>
            <a:r>
              <a:rPr lang="en-US" sz="2400" i="0" dirty="0">
                <a:latin typeface="Calibri"/>
                <a:cs typeface="Calibri"/>
              </a:rPr>
              <a:t>Grade </a:t>
            </a:r>
          </a:p>
          <a:p>
            <a:pPr algn="ctr">
              <a:lnSpc>
                <a:spcPct val="90000"/>
              </a:lnSpc>
              <a:spcBef>
                <a:spcPts val="1000"/>
              </a:spcBef>
              <a:spcAft>
                <a:spcPts val="0"/>
              </a:spcAft>
            </a:pPr>
            <a:r>
              <a:rPr lang="en-US" sz="2400" i="0" dirty="0">
                <a:latin typeface="Calibri"/>
                <a:cs typeface="Calibri"/>
              </a:rPr>
              <a:t>School </a:t>
            </a:r>
          </a:p>
          <a:p>
            <a:endParaRPr lang="en-US" dirty="0">
              <a:cs typeface="Times New Roman"/>
            </a:endParaRPr>
          </a:p>
        </p:txBody>
      </p:sp>
      <p:sp>
        <p:nvSpPr>
          <p:cNvPr id="9" name="Title 8">
            <a:extLst>
              <a:ext uri="{FF2B5EF4-FFF2-40B4-BE49-F238E27FC236}">
                <a16:creationId xmlns:a16="http://schemas.microsoft.com/office/drawing/2014/main" id="{9213C551-4588-BBC6-1F7C-73C67603DB57}"/>
              </a:ext>
            </a:extLst>
          </p:cNvPr>
          <p:cNvSpPr>
            <a:spLocks noGrp="1"/>
          </p:cNvSpPr>
          <p:nvPr>
            <p:ph type="ctrTitle"/>
          </p:nvPr>
        </p:nvSpPr>
        <p:spPr>
          <a:xfrm>
            <a:off x="1905000" y="1156447"/>
            <a:ext cx="6477000" cy="1281953"/>
          </a:xfrm>
        </p:spPr>
        <p:txBody>
          <a:bodyPr/>
          <a:lstStyle/>
          <a:p>
            <a:pPr algn="ctr"/>
            <a:r>
              <a:rPr lang="en-US" b="1" dirty="0">
                <a:solidFill>
                  <a:srgbClr val="336666"/>
                </a:solidFill>
                <a:ea typeface="Verdana"/>
              </a:rPr>
              <a:t>Creative Title of Your Project</a:t>
            </a:r>
            <a:endParaRPr lang="en-US">
              <a:ea typeface="Verdana"/>
            </a:endParaRPr>
          </a:p>
          <a:p>
            <a:endParaRPr lang="en-US" sz="3600" dirty="0">
              <a:ea typeface="Verdana"/>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876300"/>
            <a:ext cx="9144000" cy="914400"/>
          </a:xfrm>
        </p:spPr>
        <p:txBody>
          <a:bodyPr/>
          <a:lstStyle/>
          <a:p>
            <a:pPr eaLnBrk="1" hangingPunct="1"/>
            <a:r>
              <a:rPr lang="en-US"/>
              <a:t>Conclusion</a:t>
            </a:r>
          </a:p>
        </p:txBody>
      </p:sp>
      <p:sp>
        <p:nvSpPr>
          <p:cNvPr id="12291" name="Rectangle 3"/>
          <p:cNvSpPr>
            <a:spLocks noGrp="1" noChangeArrowheads="1"/>
          </p:cNvSpPr>
          <p:nvPr>
            <p:ph type="body" idx="1"/>
          </p:nvPr>
        </p:nvSpPr>
        <p:spPr>
          <a:xfrm>
            <a:off x="1066800" y="2343150"/>
            <a:ext cx="7010400" cy="4114800"/>
          </a:xfrm>
        </p:spPr>
        <p:txBody>
          <a:bodyPr/>
          <a:lstStyle/>
          <a:p>
            <a:pPr marL="114300" lvl="1" indent="0" eaLnBrk="1" hangingPunct="1">
              <a:buFont typeface="Wingdings" pitchFamily="2" charset="2"/>
              <a:buNone/>
            </a:pPr>
            <a:r>
              <a:rPr lang="en-US" sz="1900"/>
              <a:t>Type a brief summary here of what you discovered based on the results of your experiments. You need to indicate whether or not the data supports the hypothesis and explain why or why not.</a:t>
            </a:r>
          </a:p>
        </p:txBody>
      </p:sp>
      <p:sp>
        <p:nvSpPr>
          <p:cNvPr id="2" name="Slide Number Placeholder 1"/>
          <p:cNvSpPr>
            <a:spLocks noGrp="1"/>
          </p:cNvSpPr>
          <p:nvPr>
            <p:ph type="sldNum" sz="quarter" idx="12"/>
          </p:nvPr>
        </p:nvSpPr>
        <p:spPr/>
        <p:txBody>
          <a:bodyPr/>
          <a:lstStyle/>
          <a:p>
            <a:pPr>
              <a:defRPr/>
            </a:pPr>
            <a:fld id="{AF327408-5C7B-4FF1-9D49-8C32A6D00DEF}" type="slidenum">
              <a:rPr lang="en-US" smtClean="0"/>
              <a:pPr>
                <a:defRPr/>
              </a:pPr>
              <a:t>10</a:t>
            </a:fld>
            <a:endParaRPr lang="en-US"/>
          </a:p>
        </p:txBody>
      </p:sp>
      <p:sp>
        <p:nvSpPr>
          <p:cNvPr id="3" name="TextBox 2">
            <a:extLst>
              <a:ext uri="{FF2B5EF4-FFF2-40B4-BE49-F238E27FC236}">
                <a16:creationId xmlns:a16="http://schemas.microsoft.com/office/drawing/2014/main" id="{7BEB9023-9109-5DE3-D4F5-EC99781FDC30}"/>
              </a:ext>
            </a:extLst>
          </p:cNvPr>
          <p:cNvSpPr txBox="1"/>
          <p:nvPr/>
        </p:nvSpPr>
        <p:spPr>
          <a:xfrm>
            <a:off x="299678" y="3411711"/>
            <a:ext cx="8544644"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buFont typeface=""/>
              <a:buChar char="•"/>
            </a:pPr>
            <a:r>
              <a:rPr lang="en-US" sz="2400" dirty="0">
                <a:latin typeface="Calibri"/>
                <a:cs typeface="Arial"/>
              </a:rPr>
              <a:t>Describe what you discovered by conducting this experiment or building a prototype.​</a:t>
            </a:r>
          </a:p>
          <a:p>
            <a:pPr marL="228600" indent="-228600">
              <a:buFont typeface=""/>
              <a:buChar char="•"/>
            </a:pPr>
            <a:r>
              <a:rPr lang="en-US" sz="2400" dirty="0">
                <a:latin typeface="Calibri"/>
                <a:cs typeface="Arial"/>
              </a:rPr>
              <a:t>Did your results support your hypothesis or proposed solution? Explain why or why not. ​</a:t>
            </a:r>
          </a:p>
          <a:p>
            <a:pPr marL="228600" indent="-228600">
              <a:buFont typeface=""/>
              <a:buChar char="•"/>
            </a:pPr>
            <a:r>
              <a:rPr lang="en-US" sz="2400" dirty="0">
                <a:latin typeface="Calibri"/>
                <a:cs typeface="Arial"/>
              </a:rPr>
              <a:t>What changes would you make to your experiment or design?​</a:t>
            </a:r>
          </a:p>
          <a:p>
            <a:pPr marL="228600" indent="-228600">
              <a:buFont typeface=""/>
              <a:buChar char="•"/>
            </a:pPr>
            <a:r>
              <a:rPr lang="en-US" sz="2400" dirty="0">
                <a:latin typeface="Calibri"/>
                <a:cs typeface="Arial"/>
              </a:rPr>
              <a:t>How can your results be applied in every day life?​</a:t>
            </a:r>
          </a:p>
          <a:p>
            <a:pPr marL="228600" indent="-228600">
              <a:buFont typeface=""/>
              <a:buChar char="•"/>
            </a:pPr>
            <a:r>
              <a:rPr lang="en-US" sz="2400" dirty="0">
                <a:latin typeface="Calibri"/>
                <a:cs typeface="Arial"/>
              </a:rPr>
              <a:t>You can include pictures in this section and use more than one slide if needed. </a:t>
            </a:r>
          </a:p>
        </p:txBody>
      </p:sp>
    </p:spTree>
  </p:cSld>
  <p:clrMapOvr>
    <a:masterClrMapping/>
  </p:clrMapOvr>
  <p:transition>
    <p:check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title"/>
          </p:nvPr>
        </p:nvSpPr>
        <p:spPr>
          <a:xfrm>
            <a:off x="0" y="876300"/>
            <a:ext cx="9144000" cy="914400"/>
          </a:xfrm>
        </p:spPr>
        <p:txBody>
          <a:bodyPr/>
          <a:lstStyle/>
          <a:p>
            <a:pPr eaLnBrk="1" hangingPunct="1"/>
            <a:r>
              <a:rPr lang="en-US"/>
              <a:t>Works Cited</a:t>
            </a:r>
          </a:p>
        </p:txBody>
      </p:sp>
      <p:sp>
        <p:nvSpPr>
          <p:cNvPr id="13315" name="Rectangle 7"/>
          <p:cNvSpPr>
            <a:spLocks noGrp="1" noChangeArrowheads="1"/>
          </p:cNvSpPr>
          <p:nvPr>
            <p:ph type="body" idx="1"/>
          </p:nvPr>
        </p:nvSpPr>
        <p:spPr>
          <a:xfrm>
            <a:off x="1066800" y="2362200"/>
            <a:ext cx="7010400" cy="3352800"/>
          </a:xfrm>
        </p:spPr>
        <p:txBody>
          <a:bodyPr/>
          <a:lstStyle/>
          <a:p>
            <a:pPr eaLnBrk="1" hangingPunct="1">
              <a:buFont typeface="Wingdings" pitchFamily="2" charset="2"/>
              <a:buNone/>
            </a:pPr>
            <a:r>
              <a:rPr lang="en-US" sz="1800"/>
              <a:t>Be sure to include print and electronic </a:t>
            </a:r>
          </a:p>
          <a:p>
            <a:pPr eaLnBrk="1" hangingPunct="1">
              <a:buFont typeface="Wingdings" pitchFamily="2" charset="2"/>
              <a:buNone/>
            </a:pPr>
            <a:r>
              <a:rPr lang="en-US" sz="1800"/>
              <a:t>sources and put them in alphabetical order.</a:t>
            </a:r>
          </a:p>
        </p:txBody>
      </p:sp>
      <p:sp>
        <p:nvSpPr>
          <p:cNvPr id="2" name="Slide Number Placeholder 1"/>
          <p:cNvSpPr>
            <a:spLocks noGrp="1"/>
          </p:cNvSpPr>
          <p:nvPr>
            <p:ph type="sldNum" sz="quarter" idx="12"/>
          </p:nvPr>
        </p:nvSpPr>
        <p:spPr/>
        <p:txBody>
          <a:bodyPr/>
          <a:lstStyle/>
          <a:p>
            <a:pPr>
              <a:defRPr/>
            </a:pPr>
            <a:fld id="{AF327408-5C7B-4FF1-9D49-8C32A6D00DEF}" type="slidenum">
              <a:rPr lang="en-US" smtClean="0"/>
              <a:pPr>
                <a:defRPr/>
              </a:pPr>
              <a:t>11</a:t>
            </a:fld>
            <a:endParaRPr lang="en-US"/>
          </a:p>
        </p:txBody>
      </p:sp>
    </p:spTree>
  </p:cSld>
  <p:clrMapOvr>
    <a:masterClrMapping/>
  </p:clrMapOvr>
  <p:transition>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0" y="663575"/>
            <a:ext cx="9144000" cy="1298575"/>
          </a:xfrm>
        </p:spPr>
        <p:txBody>
          <a:bodyPr/>
          <a:lstStyle/>
          <a:p>
            <a:pPr eaLnBrk="1" hangingPunct="1"/>
            <a:r>
              <a:rPr lang="en-US"/>
              <a:t>Statement of the Problem </a:t>
            </a:r>
          </a:p>
        </p:txBody>
      </p:sp>
      <p:sp>
        <p:nvSpPr>
          <p:cNvPr id="5125" name="Rectangle 5"/>
          <p:cNvSpPr>
            <a:spLocks noGrp="1" noChangeArrowheads="1"/>
          </p:cNvSpPr>
          <p:nvPr>
            <p:ph type="body" idx="1"/>
          </p:nvPr>
        </p:nvSpPr>
        <p:spPr>
          <a:xfrm>
            <a:off x="336176" y="2362200"/>
            <a:ext cx="8538883" cy="3657600"/>
          </a:xfrm>
        </p:spPr>
        <p:txBody>
          <a:bodyPr/>
          <a:lstStyle/>
          <a:p>
            <a:pPr eaLnBrk="1" hangingPunct="1">
              <a:buFont typeface="Wingdings" pitchFamily="2" charset="2"/>
              <a:buNone/>
              <a:defRPr/>
            </a:pPr>
            <a:r>
              <a:rPr lang="en-US" sz="1800" dirty="0"/>
              <a:t>Type your question here.</a:t>
            </a:r>
            <a:br>
              <a:rPr lang="en-US" sz="1800" dirty="0"/>
            </a:br>
            <a:r>
              <a:rPr lang="en-US" sz="1800" dirty="0"/>
              <a:t>(This is the question that your </a:t>
            </a:r>
            <a:r>
              <a:rPr lang="en-US" sz="1800" dirty="0">
                <a:effectLst>
                  <a:outerShdw blurRad="38100" dist="38100" dir="2700000" algn="tl">
                    <a:srgbClr val="C0C0C0"/>
                  </a:outerShdw>
                </a:effectLst>
              </a:rPr>
              <a:t>experiment</a:t>
            </a:r>
            <a:r>
              <a:rPr lang="en-US" sz="1800" dirty="0"/>
              <a:t> answers.)</a:t>
            </a:r>
          </a:p>
          <a:p>
            <a:pPr marL="0" indent="0" algn="l">
              <a:lnSpc>
                <a:spcPct val="90000"/>
              </a:lnSpc>
              <a:spcBef>
                <a:spcPts val="1000"/>
              </a:spcBef>
              <a:spcAft>
                <a:spcPts val="0"/>
              </a:spcAft>
              <a:buNone/>
              <a:defRPr/>
            </a:pPr>
            <a:r>
              <a:rPr lang="en-US" sz="2400" dirty="0">
                <a:solidFill>
                  <a:schemeClr val="tx1"/>
                </a:solidFill>
                <a:latin typeface="Calibri"/>
                <a:cs typeface="Calibri"/>
              </a:rPr>
              <a:t>Write out the question that you are testing.</a:t>
            </a:r>
          </a:p>
          <a:p>
            <a:pPr algn="l">
              <a:lnSpc>
                <a:spcPct val="90000"/>
              </a:lnSpc>
              <a:spcBef>
                <a:spcPts val="1000"/>
              </a:spcBef>
              <a:spcAft>
                <a:spcPts val="0"/>
              </a:spcAft>
              <a:buFont typeface="Wingdings"/>
              <a:buChar char="§"/>
              <a:defRPr/>
            </a:pPr>
            <a:r>
              <a:rPr lang="en-US" sz="2400" dirty="0">
                <a:solidFill>
                  <a:schemeClr val="tx1"/>
                </a:solidFill>
                <a:latin typeface="Calibri"/>
                <a:cs typeface="Calibri"/>
              </a:rPr>
              <a:t>To write a good Scientific Question: </a:t>
            </a:r>
          </a:p>
          <a:p>
            <a:pPr marL="971550" lvl="1" indent="-514350" algn="l">
              <a:lnSpc>
                <a:spcPct val="90000"/>
              </a:lnSpc>
              <a:spcBef>
                <a:spcPts val="500"/>
              </a:spcBef>
              <a:spcAft>
                <a:spcPts val="0"/>
              </a:spcAft>
              <a:buAutoNum type="arabicPeriod"/>
              <a:defRPr/>
            </a:pPr>
            <a:r>
              <a:rPr lang="en-US" sz="2400" dirty="0">
                <a:solidFill>
                  <a:schemeClr val="tx1"/>
                </a:solidFill>
                <a:latin typeface="Calibri"/>
                <a:cs typeface="Calibri"/>
              </a:rPr>
              <a:t>Identify your independent variable (the one thing that you will change) and dependent variable (result of what you changed). </a:t>
            </a:r>
          </a:p>
          <a:p>
            <a:pPr marL="971550" lvl="1" indent="-514350" algn="l">
              <a:lnSpc>
                <a:spcPct val="90000"/>
              </a:lnSpc>
              <a:spcBef>
                <a:spcPts val="500"/>
              </a:spcBef>
              <a:spcAft>
                <a:spcPts val="0"/>
              </a:spcAft>
              <a:buAutoNum type="arabicPeriod"/>
              <a:defRPr/>
            </a:pPr>
            <a:r>
              <a:rPr lang="en-US" sz="2400" dirty="0">
                <a:solidFill>
                  <a:schemeClr val="tx1"/>
                </a:solidFill>
                <a:latin typeface="Calibri"/>
                <a:cs typeface="Calibri"/>
              </a:rPr>
              <a:t>Use these in writing your question. For example: What affect does (independent variable) have on (dependent variable)? or How will (independent variable) affect (dependent variable)?</a:t>
            </a:r>
          </a:p>
          <a:p>
            <a:pPr>
              <a:buNone/>
              <a:defRPr/>
            </a:pPr>
            <a:endParaRPr lang="en-US" sz="1800" dirty="0">
              <a:cs typeface="Times New Roman"/>
            </a:endParaRPr>
          </a:p>
        </p:txBody>
      </p:sp>
      <p:sp>
        <p:nvSpPr>
          <p:cNvPr id="2" name="Slide Number Placeholder 1"/>
          <p:cNvSpPr>
            <a:spLocks noGrp="1"/>
          </p:cNvSpPr>
          <p:nvPr>
            <p:ph type="sldNum" sz="quarter" idx="12"/>
          </p:nvPr>
        </p:nvSpPr>
        <p:spPr/>
        <p:txBody>
          <a:bodyPr/>
          <a:lstStyle/>
          <a:p>
            <a:pPr>
              <a:defRPr/>
            </a:pPr>
            <a:fld id="{AF327408-5C7B-4FF1-9D49-8C32A6D00DEF}" type="slidenum">
              <a:rPr lang="en-US" smtClean="0"/>
              <a:pPr>
                <a:defRPr/>
              </a:pPr>
              <a:t>2</a:t>
            </a:fld>
            <a:endParaRPr lang="en-US"/>
          </a:p>
        </p:txBody>
      </p:sp>
    </p:spTree>
  </p:cSld>
  <p:clrMapOvr>
    <a:masterClrMapping/>
  </p:clrMapOvr>
  <p:transition>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pPr eaLnBrk="1" hangingPunct="1"/>
            <a:r>
              <a:rPr lang="en-US"/>
              <a:t>Project Overview</a:t>
            </a:r>
          </a:p>
        </p:txBody>
      </p:sp>
      <p:sp>
        <p:nvSpPr>
          <p:cNvPr id="5123" name="Rectangle 5"/>
          <p:cNvSpPr>
            <a:spLocks noGrp="1" noChangeArrowheads="1"/>
          </p:cNvSpPr>
          <p:nvPr>
            <p:ph type="body" idx="1"/>
          </p:nvPr>
        </p:nvSpPr>
        <p:spPr>
          <a:xfrm>
            <a:off x="0" y="2362200"/>
            <a:ext cx="8991600" cy="3352800"/>
          </a:xfrm>
        </p:spPr>
        <p:txBody>
          <a:bodyPr/>
          <a:lstStyle/>
          <a:p>
            <a:pPr eaLnBrk="1" hangingPunct="1">
              <a:buFont typeface="Wingdings" pitchFamily="2" charset="2"/>
              <a:buNone/>
            </a:pPr>
            <a:r>
              <a:rPr lang="en-US" sz="1800"/>
              <a:t>Type a brief overview or summary of</a:t>
            </a:r>
          </a:p>
          <a:p>
            <a:pPr eaLnBrk="1" hangingPunct="1">
              <a:buFont typeface="Wingdings" pitchFamily="2" charset="2"/>
              <a:buNone/>
            </a:pPr>
            <a:r>
              <a:rPr lang="en-US" sz="1800"/>
              <a:t>your project here.</a:t>
            </a:r>
          </a:p>
        </p:txBody>
      </p:sp>
      <p:sp>
        <p:nvSpPr>
          <p:cNvPr id="2" name="Slide Number Placeholder 1"/>
          <p:cNvSpPr>
            <a:spLocks noGrp="1"/>
          </p:cNvSpPr>
          <p:nvPr>
            <p:ph type="sldNum" sz="quarter" idx="12"/>
          </p:nvPr>
        </p:nvSpPr>
        <p:spPr/>
        <p:txBody>
          <a:bodyPr/>
          <a:lstStyle/>
          <a:p>
            <a:pPr>
              <a:defRPr/>
            </a:pPr>
            <a:fld id="{AF327408-5C7B-4FF1-9D49-8C32A6D00DEF}" type="slidenum">
              <a:rPr lang="en-US" smtClean="0"/>
              <a:pPr>
                <a:defRPr/>
              </a:pPr>
              <a:t>3</a:t>
            </a:fld>
            <a:endParaRPr lang="en-US"/>
          </a:p>
        </p:txBody>
      </p:sp>
    </p:spTree>
  </p:cSld>
  <p:clrMapOvr>
    <a:masterClrMapping/>
  </p:clrMapOvr>
  <p:transition>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3"/>
          <p:cNvSpPr>
            <a:spLocks noGrp="1" noChangeArrowheads="1"/>
          </p:cNvSpPr>
          <p:nvPr>
            <p:ph type="title"/>
          </p:nvPr>
        </p:nvSpPr>
        <p:spPr/>
        <p:txBody>
          <a:bodyPr/>
          <a:lstStyle/>
          <a:p>
            <a:pPr eaLnBrk="1" hangingPunct="1"/>
            <a:r>
              <a:rPr lang="en-US"/>
              <a:t>Research </a:t>
            </a:r>
          </a:p>
        </p:txBody>
      </p:sp>
      <p:sp>
        <p:nvSpPr>
          <p:cNvPr id="6147" name="Rectangle 14"/>
          <p:cNvSpPr>
            <a:spLocks noGrp="1" noChangeArrowheads="1"/>
          </p:cNvSpPr>
          <p:nvPr>
            <p:ph type="body" idx="1"/>
          </p:nvPr>
        </p:nvSpPr>
        <p:spPr>
          <a:xfrm>
            <a:off x="609600" y="2133600"/>
            <a:ext cx="7010400" cy="4267200"/>
          </a:xfrm>
        </p:spPr>
        <p:txBody>
          <a:bodyPr/>
          <a:lstStyle/>
          <a:p>
            <a:pPr eaLnBrk="1" hangingPunct="1">
              <a:buFont typeface="Wingdings" pitchFamily="2" charset="2"/>
              <a:buNone/>
            </a:pPr>
            <a:r>
              <a:rPr lang="en-US" sz="1800"/>
              <a:t> 	       Summarize your research here in three to five bullet points:</a:t>
            </a:r>
          </a:p>
          <a:p>
            <a:pPr eaLnBrk="1" hangingPunct="1">
              <a:buFont typeface="Wingdings" pitchFamily="2" charset="2"/>
              <a:buNone/>
            </a:pPr>
            <a:endParaRPr lang="en-US" sz="1800"/>
          </a:p>
          <a:p>
            <a:pPr lvl="1" eaLnBrk="1" hangingPunct="1">
              <a:buFontTx/>
              <a:buChar char="•"/>
            </a:pPr>
            <a:r>
              <a:rPr lang="en-US" sz="1900"/>
              <a:t>1</a:t>
            </a:r>
            <a:r>
              <a:rPr lang="en-US" sz="1900" baseline="30000"/>
              <a:t>st</a:t>
            </a:r>
            <a:r>
              <a:rPr lang="en-US" sz="1900"/>
              <a:t> bullet point</a:t>
            </a:r>
          </a:p>
          <a:p>
            <a:pPr lvl="1" eaLnBrk="1" hangingPunct="1">
              <a:buFontTx/>
              <a:buNone/>
            </a:pPr>
            <a:endParaRPr lang="en-US" sz="800"/>
          </a:p>
          <a:p>
            <a:pPr lvl="1" eaLnBrk="1" hangingPunct="1">
              <a:buFontTx/>
              <a:buChar char="•"/>
            </a:pPr>
            <a:r>
              <a:rPr lang="en-US" sz="1900"/>
              <a:t>2</a:t>
            </a:r>
            <a:r>
              <a:rPr lang="en-US" sz="1900" baseline="30000"/>
              <a:t>nd</a:t>
            </a:r>
            <a:r>
              <a:rPr lang="en-US" sz="1900"/>
              <a:t> bullet point</a:t>
            </a:r>
          </a:p>
          <a:p>
            <a:pPr lvl="1" eaLnBrk="1" hangingPunct="1">
              <a:buFontTx/>
              <a:buChar char="•"/>
            </a:pPr>
            <a:endParaRPr lang="en-US" sz="800"/>
          </a:p>
          <a:p>
            <a:pPr lvl="1" eaLnBrk="1" hangingPunct="1">
              <a:buFontTx/>
              <a:buChar char="•"/>
            </a:pPr>
            <a:r>
              <a:rPr lang="en-US" sz="1900"/>
              <a:t>3</a:t>
            </a:r>
            <a:r>
              <a:rPr lang="en-US" sz="1900" baseline="30000"/>
              <a:t>rd</a:t>
            </a:r>
            <a:r>
              <a:rPr lang="en-US" sz="1900"/>
              <a:t> bullet point</a:t>
            </a:r>
          </a:p>
          <a:p>
            <a:pPr lvl="1" eaLnBrk="1" hangingPunct="1">
              <a:buFontTx/>
              <a:buChar char="•"/>
            </a:pPr>
            <a:endParaRPr lang="en-US" sz="800"/>
          </a:p>
          <a:p>
            <a:pPr lvl="1" eaLnBrk="1" hangingPunct="1">
              <a:buFontTx/>
              <a:buChar char="•"/>
            </a:pPr>
            <a:r>
              <a:rPr lang="en-US" sz="1900"/>
              <a:t>4</a:t>
            </a:r>
            <a:r>
              <a:rPr lang="en-US" sz="1900" baseline="30000"/>
              <a:t>th</a:t>
            </a:r>
            <a:r>
              <a:rPr lang="en-US" sz="1900"/>
              <a:t> bullet point</a:t>
            </a:r>
          </a:p>
          <a:p>
            <a:pPr lvl="1" eaLnBrk="1" hangingPunct="1">
              <a:buFontTx/>
              <a:buChar char="•"/>
            </a:pPr>
            <a:endParaRPr lang="en-US" sz="800"/>
          </a:p>
          <a:p>
            <a:pPr lvl="1" eaLnBrk="1" hangingPunct="1">
              <a:buFontTx/>
              <a:buChar char="•"/>
            </a:pPr>
            <a:r>
              <a:rPr lang="en-US" sz="1900"/>
              <a:t>5</a:t>
            </a:r>
            <a:r>
              <a:rPr lang="en-US" sz="1900" baseline="30000"/>
              <a:t>th</a:t>
            </a:r>
            <a:r>
              <a:rPr lang="en-US" sz="1900"/>
              <a:t> bullet point</a:t>
            </a:r>
          </a:p>
        </p:txBody>
      </p:sp>
      <p:sp>
        <p:nvSpPr>
          <p:cNvPr id="2" name="Slide Number Placeholder 1"/>
          <p:cNvSpPr>
            <a:spLocks noGrp="1"/>
          </p:cNvSpPr>
          <p:nvPr>
            <p:ph type="sldNum" sz="quarter" idx="12"/>
          </p:nvPr>
        </p:nvSpPr>
        <p:spPr/>
        <p:txBody>
          <a:bodyPr/>
          <a:lstStyle/>
          <a:p>
            <a:pPr>
              <a:defRPr/>
            </a:pPr>
            <a:fld id="{AF327408-5C7B-4FF1-9D49-8C32A6D00DEF}" type="slidenum">
              <a:rPr lang="en-US" smtClean="0"/>
              <a:pPr>
                <a:defRPr/>
              </a:pPr>
              <a:t>4</a:t>
            </a:fld>
            <a:endParaRPr lang="en-US"/>
          </a:p>
        </p:txBody>
      </p:sp>
      <p:sp>
        <p:nvSpPr>
          <p:cNvPr id="3" name="TextBox 2">
            <a:extLst>
              <a:ext uri="{FF2B5EF4-FFF2-40B4-BE49-F238E27FC236}">
                <a16:creationId xmlns:a16="http://schemas.microsoft.com/office/drawing/2014/main" id="{EC415B6E-B035-6CE2-5B86-A4953D275BEC}"/>
              </a:ext>
            </a:extLst>
          </p:cNvPr>
          <p:cNvSpPr txBox="1"/>
          <p:nvPr/>
        </p:nvSpPr>
        <p:spPr>
          <a:xfrm>
            <a:off x="251653" y="4986938"/>
            <a:ext cx="8640695"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buFont typeface=""/>
              <a:buChar char="•"/>
            </a:pPr>
            <a:r>
              <a:rPr lang="en-US" sz="3200" dirty="0">
                <a:latin typeface="Calibri"/>
                <a:cs typeface="Arial"/>
              </a:rPr>
              <a:t>List the important facts from your research. ​</a:t>
            </a:r>
          </a:p>
          <a:p>
            <a:pPr marL="228600" indent="-228600">
              <a:buFont typeface=""/>
              <a:buChar char="•"/>
            </a:pPr>
            <a:r>
              <a:rPr lang="en-US" sz="3200" dirty="0">
                <a:latin typeface="Calibri"/>
                <a:cs typeface="Arial"/>
              </a:rPr>
              <a:t>You can use 1 or 2 slides to complete this section. </a:t>
            </a:r>
          </a:p>
          <a:p>
            <a:pPr marL="228600" indent="-228600">
              <a:buFont typeface=""/>
              <a:buChar char="•"/>
            </a:pPr>
            <a:r>
              <a:rPr lang="en-US" sz="3200" dirty="0">
                <a:latin typeface="Calibri"/>
                <a:cs typeface="Arial"/>
              </a:rPr>
              <a:t>Summarize your research into bullet points. </a:t>
            </a:r>
          </a:p>
        </p:txBody>
      </p:sp>
    </p:spTree>
  </p:cSld>
  <p:clrMapOvr>
    <a:masterClrMapping/>
  </p:clrMapOvr>
  <p:transition>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304800" y="819150"/>
            <a:ext cx="8458200" cy="990600"/>
          </a:xfrm>
        </p:spPr>
        <p:txBody>
          <a:bodyPr/>
          <a:lstStyle/>
          <a:p>
            <a:pPr eaLnBrk="1" hangingPunct="1"/>
            <a:r>
              <a:rPr lang="en-US"/>
              <a:t>Variables</a:t>
            </a:r>
          </a:p>
        </p:txBody>
      </p:sp>
      <p:sp>
        <p:nvSpPr>
          <p:cNvPr id="7171" name="Rectangle 5"/>
          <p:cNvSpPr>
            <a:spLocks noGrp="1" noChangeArrowheads="1"/>
          </p:cNvSpPr>
          <p:nvPr>
            <p:ph type="body" idx="1"/>
          </p:nvPr>
        </p:nvSpPr>
        <p:spPr>
          <a:xfrm>
            <a:off x="1600200" y="2362200"/>
            <a:ext cx="6096000" cy="4267200"/>
          </a:xfrm>
        </p:spPr>
        <p:txBody>
          <a:bodyPr/>
          <a:lstStyle/>
          <a:p>
            <a:pPr algn="l" eaLnBrk="1" hangingPunct="1"/>
            <a:r>
              <a:rPr lang="en-US" sz="1800"/>
              <a:t>Controlled variables:  These are the things that are kept the same throughout your experiments.</a:t>
            </a:r>
          </a:p>
          <a:p>
            <a:pPr algn="l" eaLnBrk="1" hangingPunct="1"/>
            <a:endParaRPr lang="en-US" sz="800"/>
          </a:p>
          <a:p>
            <a:pPr algn="l" eaLnBrk="1" hangingPunct="1"/>
            <a:r>
              <a:rPr lang="en-US" sz="1800"/>
              <a:t>Independent variable:  The </a:t>
            </a:r>
            <a:r>
              <a:rPr lang="en-US" sz="1800" u="sng"/>
              <a:t>one</a:t>
            </a:r>
            <a:r>
              <a:rPr lang="en-US" sz="1800"/>
              <a:t> variable that you purposely change and test.</a:t>
            </a:r>
          </a:p>
          <a:p>
            <a:pPr algn="l" eaLnBrk="1" hangingPunct="1"/>
            <a:endParaRPr lang="en-US" sz="800"/>
          </a:p>
          <a:p>
            <a:pPr algn="l" eaLnBrk="1" hangingPunct="1"/>
            <a:r>
              <a:rPr lang="en-US" sz="1800"/>
              <a:t>Dependent variable:  The measure of change observed because of the independent variable.  It is important to decide how you are going to measure the change.</a:t>
            </a:r>
          </a:p>
        </p:txBody>
      </p:sp>
      <p:sp>
        <p:nvSpPr>
          <p:cNvPr id="2" name="Slide Number Placeholder 1"/>
          <p:cNvSpPr>
            <a:spLocks noGrp="1"/>
          </p:cNvSpPr>
          <p:nvPr>
            <p:ph type="sldNum" sz="quarter" idx="12"/>
          </p:nvPr>
        </p:nvSpPr>
        <p:spPr/>
        <p:txBody>
          <a:bodyPr/>
          <a:lstStyle/>
          <a:p>
            <a:pPr>
              <a:defRPr/>
            </a:pPr>
            <a:fld id="{AF327408-5C7B-4FF1-9D49-8C32A6D00DEF}" type="slidenum">
              <a:rPr lang="en-US" smtClean="0"/>
              <a:pPr>
                <a:defRPr/>
              </a:pPr>
              <a:t>5</a:t>
            </a:fld>
            <a:endParaRPr lang="en-US"/>
          </a:p>
        </p:txBody>
      </p:sp>
    </p:spTree>
  </p:cSld>
  <p:clrMapOvr>
    <a:masterClrMapping/>
  </p:clrMapOvr>
  <p:transition>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p:txBody>
          <a:bodyPr/>
          <a:lstStyle/>
          <a:p>
            <a:pPr eaLnBrk="1" hangingPunct="1"/>
            <a:r>
              <a:rPr lang="en-US"/>
              <a:t>Hypothesis</a:t>
            </a:r>
          </a:p>
        </p:txBody>
      </p:sp>
      <p:sp>
        <p:nvSpPr>
          <p:cNvPr id="8195" name="Rectangle 5"/>
          <p:cNvSpPr>
            <a:spLocks noGrp="1" noChangeArrowheads="1"/>
          </p:cNvSpPr>
          <p:nvPr>
            <p:ph type="body" idx="1"/>
          </p:nvPr>
        </p:nvSpPr>
        <p:spPr>
          <a:xfrm>
            <a:off x="1066800" y="2362200"/>
            <a:ext cx="7010400" cy="3352800"/>
          </a:xfrm>
        </p:spPr>
        <p:txBody>
          <a:bodyPr/>
          <a:lstStyle/>
          <a:p>
            <a:pPr marL="68263" indent="-3175" eaLnBrk="1" hangingPunct="1">
              <a:buFont typeface="Wingdings" pitchFamily="2" charset="2"/>
              <a:buNone/>
            </a:pPr>
            <a:r>
              <a:rPr lang="en-US" sz="1800"/>
              <a:t>Based on the research you have done, you will be writing an answer or solution – your best educated guess – to your question.  Make sure you write down your hypothesis before you begin your experiment.</a:t>
            </a:r>
          </a:p>
        </p:txBody>
      </p:sp>
      <p:sp>
        <p:nvSpPr>
          <p:cNvPr id="2" name="Slide Number Placeholder 1"/>
          <p:cNvSpPr>
            <a:spLocks noGrp="1"/>
          </p:cNvSpPr>
          <p:nvPr>
            <p:ph type="sldNum" sz="quarter" idx="12"/>
          </p:nvPr>
        </p:nvSpPr>
        <p:spPr/>
        <p:txBody>
          <a:bodyPr/>
          <a:lstStyle/>
          <a:p>
            <a:pPr>
              <a:defRPr/>
            </a:pPr>
            <a:fld id="{AF327408-5C7B-4FF1-9D49-8C32A6D00DEF}" type="slidenum">
              <a:rPr lang="en-US" smtClean="0"/>
              <a:pPr>
                <a:defRPr/>
              </a:pPr>
              <a:t>6</a:t>
            </a:fld>
            <a:endParaRPr lang="en-US"/>
          </a:p>
        </p:txBody>
      </p:sp>
      <p:sp>
        <p:nvSpPr>
          <p:cNvPr id="3" name="TextBox 2">
            <a:extLst>
              <a:ext uri="{FF2B5EF4-FFF2-40B4-BE49-F238E27FC236}">
                <a16:creationId xmlns:a16="http://schemas.microsoft.com/office/drawing/2014/main" id="{DAA4ED9D-6232-53B5-F3D1-6468FCA7DB34}"/>
              </a:ext>
            </a:extLst>
          </p:cNvPr>
          <p:cNvSpPr txBox="1"/>
          <p:nvPr/>
        </p:nvSpPr>
        <p:spPr>
          <a:xfrm>
            <a:off x="232442" y="3594207"/>
            <a:ext cx="8679115" cy="27392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Calibri"/>
                <a:cs typeface="Segoe UI"/>
              </a:rPr>
              <a:t>Directions for writing a hypothesis: ​</a:t>
            </a:r>
            <a:endParaRPr lang="en-US" sz="2800"/>
          </a:p>
          <a:p>
            <a:pPr marL="228600" indent="-228600">
              <a:buFont typeface=""/>
              <a:buChar char="•"/>
            </a:pPr>
            <a:r>
              <a:rPr lang="en-US" sz="2400" dirty="0">
                <a:latin typeface="Calibri"/>
                <a:cs typeface="Arial"/>
              </a:rPr>
              <a:t>A Hypothesis is written like this: "If _____[this is done] _____, then _____[this]_____ will happen." (Fill in the blanks with the appropriate information from your own experiment.)​</a:t>
            </a:r>
          </a:p>
          <a:p>
            <a:r>
              <a:rPr lang="en-US" sz="2400" dirty="0">
                <a:latin typeface="Calibri"/>
                <a:cs typeface="Segoe UI"/>
              </a:rPr>
              <a:t>• Again, if you identify your independent and dependent variables writing a hypothesis is easier. "If ____(Independent variable)____, then ___(Dependent Variable)____.“​</a:t>
            </a:r>
          </a:p>
        </p:txBody>
      </p:sp>
    </p:spTree>
  </p:cSld>
  <p:clrMapOvr>
    <a:masterClrMapping/>
  </p:clrMapOvr>
  <p:transition>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0" y="876300"/>
            <a:ext cx="9144000" cy="914400"/>
          </a:xfrm>
        </p:spPr>
        <p:txBody>
          <a:bodyPr/>
          <a:lstStyle/>
          <a:p>
            <a:pPr eaLnBrk="1" hangingPunct="1"/>
            <a:r>
              <a:rPr lang="en-US"/>
              <a:t>Materials</a:t>
            </a:r>
          </a:p>
        </p:txBody>
      </p:sp>
      <p:sp>
        <p:nvSpPr>
          <p:cNvPr id="9219" name="Rectangle 5"/>
          <p:cNvSpPr>
            <a:spLocks noGrp="1" noChangeArrowheads="1"/>
          </p:cNvSpPr>
          <p:nvPr>
            <p:ph type="body" idx="1"/>
          </p:nvPr>
        </p:nvSpPr>
        <p:spPr>
          <a:xfrm>
            <a:off x="1371600" y="2362200"/>
            <a:ext cx="6477000" cy="3352800"/>
          </a:xfrm>
        </p:spPr>
        <p:txBody>
          <a:bodyPr/>
          <a:lstStyle/>
          <a:p>
            <a:pPr algn="l" eaLnBrk="1" hangingPunct="1"/>
            <a:r>
              <a:rPr lang="en-US" sz="1800" dirty="0"/>
              <a:t>Type a detailed list of the items you needed to complete your experiments.</a:t>
            </a:r>
          </a:p>
        </p:txBody>
      </p:sp>
      <p:sp>
        <p:nvSpPr>
          <p:cNvPr id="2" name="Slide Number Placeholder 1"/>
          <p:cNvSpPr>
            <a:spLocks noGrp="1"/>
          </p:cNvSpPr>
          <p:nvPr>
            <p:ph type="sldNum" sz="quarter" idx="12"/>
          </p:nvPr>
        </p:nvSpPr>
        <p:spPr/>
        <p:txBody>
          <a:bodyPr/>
          <a:lstStyle/>
          <a:p>
            <a:pPr>
              <a:defRPr/>
            </a:pPr>
            <a:fld id="{AF327408-5C7B-4FF1-9D49-8C32A6D00DEF}" type="slidenum">
              <a:rPr lang="en-US" smtClean="0"/>
              <a:pPr>
                <a:defRPr/>
              </a:pPr>
              <a:t>7</a:t>
            </a:fld>
            <a:endParaRPr lang="en-US"/>
          </a:p>
        </p:txBody>
      </p:sp>
      <p:sp>
        <p:nvSpPr>
          <p:cNvPr id="3" name="TextBox 2">
            <a:extLst>
              <a:ext uri="{FF2B5EF4-FFF2-40B4-BE49-F238E27FC236}">
                <a16:creationId xmlns:a16="http://schemas.microsoft.com/office/drawing/2014/main" id="{60D1D051-28B4-5589-9948-494D5BC68B02}"/>
              </a:ext>
            </a:extLst>
          </p:cNvPr>
          <p:cNvSpPr txBox="1"/>
          <p:nvPr/>
        </p:nvSpPr>
        <p:spPr>
          <a:xfrm>
            <a:off x="357308" y="4112879"/>
            <a:ext cx="8496620"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buFont typeface=""/>
              <a:buChar char="•"/>
            </a:pPr>
            <a:r>
              <a:rPr lang="en-US" sz="3200">
                <a:latin typeface="Calibri"/>
                <a:cs typeface="Arial"/>
              </a:rPr>
              <a:t>Create a detailed list of all the materials you need for your experiment. ​</a:t>
            </a:r>
          </a:p>
          <a:p>
            <a:pPr marL="228600" indent="-228600">
              <a:buFont typeface=""/>
              <a:buChar char="•"/>
            </a:pPr>
            <a:r>
              <a:rPr lang="en-US" sz="3200">
                <a:latin typeface="Calibri"/>
                <a:cs typeface="Arial"/>
              </a:rPr>
              <a:t>Remember to include quantities. ​</a:t>
            </a:r>
          </a:p>
          <a:p>
            <a:pPr marL="228600" indent="-228600">
              <a:buFont typeface=""/>
              <a:buChar char="•"/>
            </a:pPr>
            <a:r>
              <a:rPr lang="en-US" sz="3200">
                <a:latin typeface="Calibri"/>
                <a:cs typeface="Arial"/>
              </a:rPr>
              <a:t>You can use more than one slide if you need to. </a:t>
            </a:r>
          </a:p>
        </p:txBody>
      </p:sp>
    </p:spTree>
  </p:cSld>
  <p:clrMapOvr>
    <a:masterClrMapping/>
  </p:clrMapOvr>
  <p:transition>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a:xfrm>
            <a:off x="381000" y="790575"/>
            <a:ext cx="8382000" cy="1066800"/>
          </a:xfrm>
        </p:spPr>
        <p:txBody>
          <a:bodyPr/>
          <a:lstStyle/>
          <a:p>
            <a:pPr eaLnBrk="1" hangingPunct="1"/>
            <a:r>
              <a:rPr lang="en-US"/>
              <a:t>Procedure</a:t>
            </a:r>
          </a:p>
        </p:txBody>
      </p:sp>
      <p:sp>
        <p:nvSpPr>
          <p:cNvPr id="10243" name="Rectangle 5"/>
          <p:cNvSpPr>
            <a:spLocks noGrp="1" noChangeArrowheads="1"/>
          </p:cNvSpPr>
          <p:nvPr>
            <p:ph type="body" idx="1"/>
          </p:nvPr>
        </p:nvSpPr>
        <p:spPr>
          <a:xfrm>
            <a:off x="1371600" y="2362200"/>
            <a:ext cx="6096000" cy="3352800"/>
          </a:xfrm>
        </p:spPr>
        <p:txBody>
          <a:bodyPr/>
          <a:lstStyle/>
          <a:p>
            <a:pPr algn="l" eaLnBrk="1" hangingPunct="1"/>
            <a:r>
              <a:rPr lang="en-US" sz="1800"/>
              <a:t>List all of the steps used in completing your experiment.</a:t>
            </a:r>
          </a:p>
          <a:p>
            <a:pPr algn="l" eaLnBrk="1" hangingPunct="1"/>
            <a:r>
              <a:rPr lang="en-US" sz="1800"/>
              <a:t>Remember to number your steps.</a:t>
            </a:r>
          </a:p>
          <a:p>
            <a:pPr algn="l" eaLnBrk="1" hangingPunct="1"/>
            <a:r>
              <a:rPr lang="en-US" sz="1800"/>
              <a:t>Add photos of your experiments.</a:t>
            </a:r>
          </a:p>
        </p:txBody>
      </p:sp>
      <p:sp>
        <p:nvSpPr>
          <p:cNvPr id="2" name="Slide Number Placeholder 1"/>
          <p:cNvSpPr>
            <a:spLocks noGrp="1"/>
          </p:cNvSpPr>
          <p:nvPr>
            <p:ph type="sldNum" sz="quarter" idx="12"/>
          </p:nvPr>
        </p:nvSpPr>
        <p:spPr/>
        <p:txBody>
          <a:bodyPr/>
          <a:lstStyle/>
          <a:p>
            <a:pPr>
              <a:defRPr/>
            </a:pPr>
            <a:fld id="{AF327408-5C7B-4FF1-9D49-8C32A6D00DEF}" type="slidenum">
              <a:rPr lang="en-US" smtClean="0"/>
              <a:pPr>
                <a:defRPr/>
              </a:pPr>
              <a:t>8</a:t>
            </a:fld>
            <a:endParaRPr lang="en-US"/>
          </a:p>
        </p:txBody>
      </p:sp>
    </p:spTree>
  </p:cSld>
  <p:clrMapOvr>
    <a:masterClrMapping/>
  </p:clrMapOvr>
  <p:transition>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2625" y="819150"/>
            <a:ext cx="8080375" cy="990600"/>
          </a:xfrm>
        </p:spPr>
        <p:txBody>
          <a:bodyPr/>
          <a:lstStyle/>
          <a:p>
            <a:pPr eaLnBrk="1" hangingPunct="1"/>
            <a:r>
              <a:rPr lang="en-US"/>
              <a:t>Data/Observations</a:t>
            </a:r>
          </a:p>
        </p:txBody>
      </p:sp>
      <p:sp>
        <p:nvSpPr>
          <p:cNvPr id="11267" name="Rectangle 3"/>
          <p:cNvSpPr>
            <a:spLocks noGrp="1" noChangeArrowheads="1"/>
          </p:cNvSpPr>
          <p:nvPr>
            <p:ph type="body" idx="1"/>
          </p:nvPr>
        </p:nvSpPr>
        <p:spPr>
          <a:xfrm>
            <a:off x="1371600" y="2362200"/>
            <a:ext cx="6477000" cy="3352800"/>
          </a:xfrm>
        </p:spPr>
        <p:txBody>
          <a:bodyPr/>
          <a:lstStyle/>
          <a:p>
            <a:pPr algn="l" eaLnBrk="1" hangingPunct="1"/>
            <a:r>
              <a:rPr lang="en-US" sz="1800"/>
              <a:t>It is easier to understand the data if it is put into a table or graph. Create a graph in Microsoft Excel and import it here.</a:t>
            </a:r>
          </a:p>
          <a:p>
            <a:pPr algn="l" eaLnBrk="1" hangingPunct="1"/>
            <a:r>
              <a:rPr lang="en-US" sz="1800"/>
              <a:t>Make sure all data is clearly labeled.</a:t>
            </a:r>
          </a:p>
        </p:txBody>
      </p:sp>
      <p:sp>
        <p:nvSpPr>
          <p:cNvPr id="2" name="Slide Number Placeholder 1"/>
          <p:cNvSpPr>
            <a:spLocks noGrp="1"/>
          </p:cNvSpPr>
          <p:nvPr>
            <p:ph type="sldNum" sz="quarter" idx="12"/>
          </p:nvPr>
        </p:nvSpPr>
        <p:spPr/>
        <p:txBody>
          <a:bodyPr/>
          <a:lstStyle/>
          <a:p>
            <a:pPr>
              <a:defRPr/>
            </a:pPr>
            <a:fld id="{AF327408-5C7B-4FF1-9D49-8C32A6D00DEF}" type="slidenum">
              <a:rPr lang="en-US" smtClean="0"/>
              <a:pPr>
                <a:defRPr/>
              </a:pPr>
              <a:t>9</a:t>
            </a:fld>
            <a:endParaRPr lang="en-US"/>
          </a:p>
        </p:txBody>
      </p:sp>
      <p:sp>
        <p:nvSpPr>
          <p:cNvPr id="4" name="TextBox 3">
            <a:extLst>
              <a:ext uri="{FF2B5EF4-FFF2-40B4-BE49-F238E27FC236}">
                <a16:creationId xmlns:a16="http://schemas.microsoft.com/office/drawing/2014/main" id="{C2BE718D-9D0C-49E5-C397-0C9057F38F74}"/>
              </a:ext>
            </a:extLst>
          </p:cNvPr>
          <p:cNvSpPr txBox="1"/>
          <p:nvPr/>
        </p:nvSpPr>
        <p:spPr>
          <a:xfrm>
            <a:off x="213232" y="3795913"/>
            <a:ext cx="8707930"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buFont typeface=""/>
              <a:buChar char="•"/>
            </a:pPr>
            <a:r>
              <a:rPr lang="en-US" sz="2400" dirty="0">
                <a:latin typeface="Calibri"/>
                <a:cs typeface="Arial"/>
              </a:rPr>
              <a:t>Change the layout to meet your needs. ​</a:t>
            </a:r>
          </a:p>
          <a:p>
            <a:pPr marL="228600" indent="-228600">
              <a:buFont typeface=""/>
              <a:buChar char="•"/>
            </a:pPr>
            <a:r>
              <a:rPr lang="en-US" sz="2400" dirty="0">
                <a:latin typeface="Calibri"/>
                <a:cs typeface="Arial"/>
              </a:rPr>
              <a:t>You should include detailed observations in this section.​</a:t>
            </a:r>
          </a:p>
          <a:p>
            <a:pPr marL="228600" indent="-228600">
              <a:buFont typeface=""/>
              <a:buChar char="•"/>
            </a:pPr>
            <a:r>
              <a:rPr lang="en-US" sz="2400" dirty="0">
                <a:latin typeface="Calibri"/>
                <a:cs typeface="Arial"/>
              </a:rPr>
              <a:t>You can add a table, chart, and/or graph with your findings. ​</a:t>
            </a:r>
          </a:p>
          <a:p>
            <a:pPr marL="228600" indent="-228600">
              <a:buFont typeface=""/>
              <a:buChar char="•"/>
            </a:pPr>
            <a:r>
              <a:rPr lang="en-US" sz="2400" dirty="0">
                <a:latin typeface="Calibri"/>
                <a:cs typeface="Arial"/>
              </a:rPr>
              <a:t>Make sure all data is clearly labeled and includes the correct units of measurement.​</a:t>
            </a:r>
          </a:p>
          <a:p>
            <a:pPr marL="228600" indent="-228600">
              <a:buFont typeface=""/>
              <a:buChar char="•"/>
            </a:pPr>
            <a:r>
              <a:rPr lang="en-US" sz="2400" dirty="0">
                <a:latin typeface="Calibri"/>
                <a:cs typeface="Arial"/>
              </a:rPr>
              <a:t>You can also include photos in this section. ​</a:t>
            </a:r>
          </a:p>
          <a:p>
            <a:pPr marL="228600" indent="-228600">
              <a:buFont typeface=""/>
              <a:buChar char="•"/>
            </a:pPr>
            <a:r>
              <a:rPr lang="en-US" sz="2400" dirty="0">
                <a:latin typeface="Calibri"/>
                <a:cs typeface="Arial"/>
              </a:rPr>
              <a:t>You can </a:t>
            </a:r>
            <a:r>
              <a:rPr lang="en-US" sz="2400" err="1">
                <a:latin typeface="Calibri"/>
                <a:cs typeface="Arial"/>
              </a:rPr>
              <a:t>can</a:t>
            </a:r>
            <a:r>
              <a:rPr lang="en-US" sz="2400" dirty="0">
                <a:latin typeface="Calibri"/>
                <a:cs typeface="Arial"/>
              </a:rPr>
              <a:t> use more than one slide for this section. </a:t>
            </a:r>
          </a:p>
        </p:txBody>
      </p:sp>
    </p:spTree>
  </p:cSld>
  <p:clrMapOvr>
    <a:masterClrMapping/>
  </p:clrMapOvr>
  <p:transition>
    <p:checker/>
  </p:transition>
</p:sld>
</file>

<file path=ppt/theme/theme1.xml><?xml version="1.0" encoding="utf-8"?>
<a:theme xmlns:a="http://schemas.openxmlformats.org/drawingml/2006/main" name="Science Fair Project">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Verdan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Science Fair Project</Template>
  <Application>Microsoft Office PowerPoint</Application>
  <PresentationFormat>On-screen Show (4:3)</PresentationFormat>
  <Slides>11</Slides>
  <Notes>1</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Science Fair Project</vt:lpstr>
      <vt:lpstr>Creative Title of Your Project </vt:lpstr>
      <vt:lpstr>Statement of the Problem </vt:lpstr>
      <vt:lpstr>Project Overview</vt:lpstr>
      <vt:lpstr>Research </vt:lpstr>
      <vt:lpstr>Variables</vt:lpstr>
      <vt:lpstr>Hypothesis</vt:lpstr>
      <vt:lpstr>Materials</vt:lpstr>
      <vt:lpstr>Procedure</vt:lpstr>
      <vt:lpstr>Data/Observations</vt:lpstr>
      <vt:lpstr>Conclusion</vt:lpstr>
      <vt:lpstr>Works Cited</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Fair Project</dc:title>
  <dc:creator>Stacey Mabray</dc:creator>
  <cp:revision>49</cp:revision>
  <cp:lastPrinted>2014-10-02T13:44:24Z</cp:lastPrinted>
  <dcterms:created xsi:type="dcterms:W3CDTF">2007-09-24T15:02:10Z</dcterms:created>
  <dcterms:modified xsi:type="dcterms:W3CDTF">2024-10-31T02:59:57Z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TC010183731033</vt:lpwstr>
  </property>
</Properties>
</file>